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1" r:id="rId7"/>
    <p:sldId id="263" r:id="rId8"/>
    <p:sldId id="260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E64DD-C8A7-48C6-856C-36CD016AB1CB}" type="datetimeFigureOut">
              <a:rPr lang="ar-SA" smtClean="0"/>
              <a:t>23/06/1441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1CAE1-0BC7-4D25-B4AD-7C3E567EF853}" type="slidenum">
              <a:rPr lang="ar-SA" smtClean="0"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0" y="1868573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جامعة ديالى 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كلية الهندسة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قسم الهندسة المدنية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المرحلة الاولى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endParaRPr lang="ar-IQ" sz="2400" b="1" dirty="0">
              <a:solidFill>
                <a:prstClr val="white"/>
              </a:solidFill>
            </a:endParaRP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محاضرات الجيولوجيا الهندسية</a:t>
            </a:r>
          </a:p>
          <a:p>
            <a:pPr marR="45720"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ar-IQ" sz="2400" b="1" dirty="0">
                <a:solidFill>
                  <a:prstClr val="white"/>
                </a:solidFill>
              </a:rPr>
              <a:t>م .د جنان لفته  عباس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419600" y="914400"/>
            <a:ext cx="2895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3200" b="1" dirty="0" smtClean="0">
                <a:solidFill>
                  <a:schemeClr val="bg1"/>
                </a:solidFill>
              </a:rPr>
              <a:t>الهندسة</a:t>
            </a:r>
            <a:r>
              <a:rPr lang="ar-IQ" sz="3200" b="1" dirty="0" smtClean="0"/>
              <a:t> </a:t>
            </a:r>
            <a:r>
              <a:rPr lang="ar-IQ" sz="3200" b="1" dirty="0" smtClean="0">
                <a:solidFill>
                  <a:schemeClr val="bg1"/>
                </a:solidFill>
              </a:rPr>
              <a:t>الجيولوجية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4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929314"/>
            <a:ext cx="1590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399"/>
            <a:ext cx="7620000" cy="521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683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95537"/>
            <a:ext cx="1444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6315075"/>
            <a:ext cx="14446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1"/>
            <a:ext cx="7620000" cy="532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4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177" y="3810000"/>
            <a:ext cx="149262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21519"/>
            <a:ext cx="1679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74632"/>
            <a:ext cx="838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33499"/>
            <a:ext cx="7772400" cy="498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04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5943600"/>
            <a:ext cx="16033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968625"/>
            <a:ext cx="16033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399"/>
            <a:ext cx="7924799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97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1"/>
            <a:ext cx="7315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19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72400" cy="213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671482"/>
            <a:ext cx="7772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6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1"/>
            <a:ext cx="6467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80" y="2895600"/>
            <a:ext cx="6115050" cy="33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41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9"/>
            <a:ext cx="75438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52563"/>
            <a:ext cx="729615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46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14400"/>
            <a:ext cx="80486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710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1" y="990600"/>
            <a:ext cx="7648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31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16764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1"/>
            <a:ext cx="769619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4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02074"/>
            <a:ext cx="83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676275" cy="55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1"/>
            <a:ext cx="8001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09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447800" cy="38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953000"/>
            <a:ext cx="14509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52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20</Words>
  <Application>Microsoft Office PowerPoint</Application>
  <PresentationFormat>عرض على الشاشة (3:4)‏</PresentationFormat>
  <Paragraphs>8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تدفق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IK</dc:creator>
  <cp:lastModifiedBy>IK</cp:lastModifiedBy>
  <cp:revision>11</cp:revision>
  <dcterms:created xsi:type="dcterms:W3CDTF">2020-02-10T09:48:22Z</dcterms:created>
  <dcterms:modified xsi:type="dcterms:W3CDTF">2020-02-17T09:58:56Z</dcterms:modified>
</cp:coreProperties>
</file>